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11923-7C07-4FAB-A38C-5642079ABD3D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9FAE3-FC9A-4656-BA63-583756F74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974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9FAE3-FC9A-4656-BA63-583756F742B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E04E-2C0A-4B17-8007-9AA2CE619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C38FC-BD69-451D-87D7-4DC71F180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83DE-D4E1-4A94-9338-F79C243E6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63341-4850-469F-B5E0-864EB0DDF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413C-49B9-432A-8C85-D520F06F9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05892-4DDE-4897-AF76-4FDD7D0E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5C9C-3DB3-4378-BC30-111AEE8A2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C53A-02B2-4C91-A324-88F819D78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7E4B3-2FD4-4F7D-8E26-4045ED8C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D4FA-0741-47A3-85C6-0B81E34309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B4BF-3FE2-48A8-B9CC-824F71F43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6CEAD6-4ED6-4399-99AB-1A50CE7EA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476250"/>
            <a:ext cx="5400675" cy="576263"/>
          </a:xfrm>
        </p:spPr>
        <p:txBody>
          <a:bodyPr/>
          <a:lstStyle/>
          <a:p>
            <a:r>
              <a:rPr lang="ru-RU" sz="1200" b="1"/>
              <a:t>Структура администрации МО «Нукутский район»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59563" y="0"/>
            <a:ext cx="2484437" cy="792163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1000" dirty="0"/>
              <a:t>Приложение </a:t>
            </a:r>
          </a:p>
          <a:p>
            <a:pPr algn="l">
              <a:lnSpc>
                <a:spcPct val="80000"/>
              </a:lnSpc>
            </a:pPr>
            <a:r>
              <a:rPr lang="ru-RU" sz="1000" dirty="0"/>
              <a:t>к решению Думы </a:t>
            </a:r>
            <a:endParaRPr lang="ru-RU" sz="1000" dirty="0" smtClean="0"/>
          </a:p>
          <a:p>
            <a:pPr algn="l">
              <a:lnSpc>
                <a:spcPct val="80000"/>
              </a:lnSpc>
            </a:pPr>
            <a:r>
              <a:rPr lang="ru-RU" sz="1000" dirty="0" smtClean="0"/>
              <a:t>МО </a:t>
            </a:r>
            <a:r>
              <a:rPr lang="ru-RU" sz="1000" dirty="0"/>
              <a:t>«</a:t>
            </a:r>
            <a:r>
              <a:rPr lang="ru-RU" sz="1000" dirty="0" err="1"/>
              <a:t>Нукутский</a:t>
            </a:r>
            <a:r>
              <a:rPr lang="ru-RU" sz="1000" dirty="0"/>
              <a:t> район»</a:t>
            </a:r>
          </a:p>
          <a:p>
            <a:pPr algn="l">
              <a:lnSpc>
                <a:spcPct val="80000"/>
              </a:lnSpc>
            </a:pPr>
            <a:r>
              <a:rPr lang="ru-RU" sz="1000" dirty="0" smtClean="0"/>
              <a:t>от 26.02.2020 г. № 13</a:t>
            </a:r>
            <a:endParaRPr lang="ru-RU" sz="1200" dirty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06507" y="981075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062" name="Group 14"/>
          <p:cNvGraphicFramePr>
            <a:graphicFrameLocks noGrp="1"/>
          </p:cNvGraphicFramePr>
          <p:nvPr/>
        </p:nvGraphicFramePr>
        <p:xfrm>
          <a:off x="358807" y="908051"/>
          <a:ext cx="8356597" cy="457200"/>
        </p:xfrm>
        <a:graphic>
          <a:graphicData uri="http://schemas.openxmlformats.org/drawingml/2006/table">
            <a:tbl>
              <a:tblPr/>
              <a:tblGrid>
                <a:gridCol w="8356597"/>
              </a:tblGrid>
              <a:tr h="3778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Мэр муниципального образования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6" name="Group 318"/>
          <p:cNvGraphicFramePr>
            <a:graphicFrameLocks noGrp="1"/>
          </p:cNvGraphicFramePr>
          <p:nvPr/>
        </p:nvGraphicFramePr>
        <p:xfrm>
          <a:off x="357158" y="1785926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Помощник мэра</a:t>
                      </a:r>
                    </a:p>
                  </a:txBody>
                  <a:tcPr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7" name="Group 319"/>
          <p:cNvGraphicFramePr>
            <a:graphicFrameLocks noGrp="1"/>
          </p:cNvGraphicFramePr>
          <p:nvPr/>
        </p:nvGraphicFramePr>
        <p:xfrm>
          <a:off x="357158" y="2506651"/>
          <a:ext cx="1512888" cy="88392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мобилизационной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подготовке и защиты государственной тайны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6" name="Group 428"/>
          <p:cNvGraphicFramePr>
            <a:graphicFrameLocks noGrp="1"/>
          </p:cNvGraphicFramePr>
          <p:nvPr/>
        </p:nvGraphicFramePr>
        <p:xfrm>
          <a:off x="3929058" y="2425696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экономического развития и труда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8" name="Group 420"/>
          <p:cNvGraphicFramePr>
            <a:graphicFrameLocks noGrp="1"/>
          </p:cNvGraphicFramePr>
          <p:nvPr/>
        </p:nvGraphicFramePr>
        <p:xfrm>
          <a:off x="3929058" y="3109914"/>
          <a:ext cx="1512887" cy="5334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ГО и ЧС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1" name="Group 323"/>
          <p:cNvGraphicFramePr>
            <a:graphicFrameLocks noGrp="1"/>
          </p:cNvGraphicFramePr>
          <p:nvPr/>
        </p:nvGraphicFramePr>
        <p:xfrm>
          <a:off x="357158" y="4084631"/>
          <a:ext cx="1512887" cy="512756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12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финансового обеспечения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7" name="Group 429"/>
          <p:cNvGraphicFramePr>
            <a:graphicFrameLocks noGrp="1"/>
          </p:cNvGraphicFramePr>
          <p:nvPr/>
        </p:nvGraphicFramePr>
        <p:xfrm>
          <a:off x="3929058" y="1789727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9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Заместитель мэра по вопросам экономики и безопасности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9" name="Group 431"/>
          <p:cNvGraphicFramePr>
            <a:graphicFrameLocks noGrp="1"/>
          </p:cNvGraphicFramePr>
          <p:nvPr/>
        </p:nvGraphicFramePr>
        <p:xfrm>
          <a:off x="357158" y="3500437"/>
          <a:ext cx="1512888" cy="39624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360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Финансовое управление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9" name="Group 421"/>
          <p:cNvGraphicFramePr>
            <a:graphicFrameLocks noGrp="1"/>
          </p:cNvGraphicFramePr>
          <p:nvPr/>
        </p:nvGraphicFramePr>
        <p:xfrm>
          <a:off x="3929058" y="3809054"/>
          <a:ext cx="1512887" cy="500066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Административная комиссия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44" name="Group 96"/>
          <p:cNvGraphicFramePr>
            <a:graphicFrameLocks noGrp="1"/>
          </p:cNvGraphicFramePr>
          <p:nvPr/>
        </p:nvGraphicFramePr>
        <p:xfrm>
          <a:off x="5715008" y="1774824"/>
          <a:ext cx="1512887" cy="57626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Заместитель мэра по социальным вопросам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2" name="Group 344"/>
          <p:cNvGraphicFramePr>
            <a:graphicFrameLocks noGrp="1"/>
          </p:cNvGraphicFramePr>
          <p:nvPr/>
        </p:nvGraphicFramePr>
        <p:xfrm>
          <a:off x="7488269" y="1785926"/>
          <a:ext cx="1512887" cy="1000132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10001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Руководитель аппарата Администрации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(управляющий делами)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84" name="Group 336"/>
          <p:cNvGraphicFramePr>
            <a:graphicFrameLocks noGrp="1"/>
          </p:cNvGraphicFramePr>
          <p:nvPr/>
        </p:nvGraphicFramePr>
        <p:xfrm>
          <a:off x="5715008" y="2493961"/>
          <a:ext cx="1512887" cy="503238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образования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5" name="Group 427"/>
          <p:cNvGraphicFramePr>
            <a:graphicFrameLocks noGrp="1"/>
          </p:cNvGraphicFramePr>
          <p:nvPr/>
        </p:nvGraphicFramePr>
        <p:xfrm>
          <a:off x="5715008" y="3214686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молодежной политике и спорту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89" name="Group 141"/>
          <p:cNvGraphicFramePr>
            <a:graphicFrameLocks noGrp="1"/>
          </p:cNvGraphicFramePr>
          <p:nvPr/>
        </p:nvGraphicFramePr>
        <p:xfrm>
          <a:off x="5715008" y="3809054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вопросам семьи и детства и защите их прав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7" name="Group 369"/>
          <p:cNvGraphicFramePr>
            <a:graphicFrameLocks noGrp="1"/>
          </p:cNvGraphicFramePr>
          <p:nvPr/>
        </p:nvGraphicFramePr>
        <p:xfrm>
          <a:off x="7500958" y="3809054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772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информационному обеспечению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89" name="Group 441"/>
          <p:cNvGraphicFramePr>
            <a:graphicFrameLocks noGrp="1"/>
          </p:cNvGraphicFramePr>
          <p:nvPr/>
        </p:nvGraphicFramePr>
        <p:xfrm>
          <a:off x="7500958" y="4643446"/>
          <a:ext cx="1511300" cy="24384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4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кадрам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2" name="Group 364"/>
          <p:cNvGraphicFramePr>
            <a:graphicFrameLocks noGrp="1"/>
          </p:cNvGraphicFramePr>
          <p:nvPr/>
        </p:nvGraphicFramePr>
        <p:xfrm>
          <a:off x="7500958" y="5377670"/>
          <a:ext cx="1512887" cy="44783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478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Технические исполнители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0" name="Group 362"/>
          <p:cNvGraphicFramePr>
            <a:graphicFrameLocks noGrp="1"/>
          </p:cNvGraphicFramePr>
          <p:nvPr/>
        </p:nvGraphicFramePr>
        <p:xfrm>
          <a:off x="7500958" y="4963428"/>
          <a:ext cx="1512887" cy="32296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322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архиву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4" name="Group 366"/>
          <p:cNvGraphicFramePr>
            <a:graphicFrameLocks noGrp="1"/>
          </p:cNvGraphicFramePr>
          <p:nvPr/>
        </p:nvGraphicFramePr>
        <p:xfrm>
          <a:off x="7500958" y="5910124"/>
          <a:ext cx="1512887" cy="44783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478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Вспомогательный персонал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311" name="AutoShape 263"/>
          <p:cNvCxnSpPr>
            <a:cxnSpLocks noChangeShapeType="1"/>
          </p:cNvCxnSpPr>
          <p:nvPr/>
        </p:nvCxnSpPr>
        <p:spPr bwMode="auto">
          <a:xfrm>
            <a:off x="358807" y="4521189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12" name="AutoShape 264"/>
          <p:cNvCxnSpPr>
            <a:cxnSpLocks noChangeShapeType="1"/>
          </p:cNvCxnSpPr>
          <p:nvPr/>
        </p:nvCxnSpPr>
        <p:spPr bwMode="auto">
          <a:xfrm>
            <a:off x="358807" y="4521189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46" name="AutoShape 298"/>
          <p:cNvCxnSpPr>
            <a:cxnSpLocks noChangeShapeType="1"/>
          </p:cNvCxnSpPr>
          <p:nvPr/>
        </p:nvCxnSpPr>
        <p:spPr bwMode="auto">
          <a:xfrm>
            <a:off x="8928132" y="2778127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10" name="Прямая соединительная линия 209"/>
          <p:cNvCxnSpPr/>
          <p:nvPr/>
        </p:nvCxnSpPr>
        <p:spPr>
          <a:xfrm rot="5400000">
            <a:off x="5215339" y="4071545"/>
            <a:ext cx="4143404" cy="7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Прямая соединительная линия 211"/>
          <p:cNvCxnSpPr/>
          <p:nvPr/>
        </p:nvCxnSpPr>
        <p:spPr>
          <a:xfrm rot="5400000">
            <a:off x="4531524" y="3112286"/>
            <a:ext cx="193992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5500694" y="277495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5500694" y="407194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5500694" y="341789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>
            <a:off x="7286644" y="514351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3714744" y="264318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>
            <a:off x="3714744" y="478632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rot="5400000">
            <a:off x="1965307" y="3750471"/>
            <a:ext cx="3499668" cy="794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3714744" y="407194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40" name="Group 429"/>
          <p:cNvGraphicFramePr>
            <a:graphicFrameLocks noGrp="1"/>
          </p:cNvGraphicFramePr>
          <p:nvPr/>
        </p:nvGraphicFramePr>
        <p:xfrm>
          <a:off x="2214546" y="1785926"/>
          <a:ext cx="1382700" cy="853440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32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Первый  заместитель мэра по строительству и имущественным отношением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1" name="Group 429"/>
          <p:cNvGraphicFramePr>
            <a:graphicFrameLocks noGrp="1"/>
          </p:cNvGraphicFramePr>
          <p:nvPr/>
        </p:nvGraphicFramePr>
        <p:xfrm>
          <a:off x="2214546" y="3071810"/>
          <a:ext cx="1382700" cy="500066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КУМИ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2" name="Group 429"/>
          <p:cNvGraphicFramePr>
            <a:graphicFrameLocks noGrp="1"/>
          </p:cNvGraphicFramePr>
          <p:nvPr/>
        </p:nvGraphicFramePr>
        <p:xfrm>
          <a:off x="2214546" y="3786190"/>
          <a:ext cx="1382700" cy="500066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Юридический отдел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5" name="Group 421"/>
          <p:cNvGraphicFramePr>
            <a:graphicFrameLocks noGrp="1"/>
          </p:cNvGraphicFramePr>
          <p:nvPr/>
        </p:nvGraphicFramePr>
        <p:xfrm>
          <a:off x="3929058" y="4500571"/>
          <a:ext cx="1512887" cy="57150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сельского хозяйства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7" name="Group 429"/>
          <p:cNvGraphicFramePr>
            <a:graphicFrameLocks noGrp="1"/>
          </p:cNvGraphicFramePr>
          <p:nvPr/>
        </p:nvGraphicFramePr>
        <p:xfrm>
          <a:off x="2214546" y="4500570"/>
          <a:ext cx="1382700" cy="701040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архитектуре, строительству и ЖКХ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51" name="Прямая со стрелкой 150"/>
          <p:cNvCxnSpPr/>
          <p:nvPr/>
        </p:nvCxnSpPr>
        <p:spPr>
          <a:xfrm rot="5400000">
            <a:off x="4358480" y="1427942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3" name="Прямая со стрелкой 152"/>
          <p:cNvCxnSpPr/>
          <p:nvPr/>
        </p:nvCxnSpPr>
        <p:spPr>
          <a:xfrm rot="5400000">
            <a:off x="450135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/>
          <p:nvPr/>
        </p:nvCxnSpPr>
        <p:spPr>
          <a:xfrm rot="5400000">
            <a:off x="2701726" y="164146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 rot="5400000">
            <a:off x="571869" y="3428603"/>
            <a:ext cx="2857520" cy="794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2" name="Прямая со стрелкой 171"/>
          <p:cNvCxnSpPr/>
          <p:nvPr/>
        </p:nvCxnSpPr>
        <p:spPr>
          <a:xfrm>
            <a:off x="2000232" y="4857760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 rot="5400000">
            <a:off x="-1285916" y="2928934"/>
            <a:ext cx="2857520" cy="15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/>
          <p:nvPr/>
        </p:nvCxnSpPr>
        <p:spPr>
          <a:xfrm>
            <a:off x="142844" y="278605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5" name="Прямая со стрелкой 184"/>
          <p:cNvCxnSpPr/>
          <p:nvPr/>
        </p:nvCxnSpPr>
        <p:spPr>
          <a:xfrm>
            <a:off x="142844" y="357187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7" name="Прямая со стрелкой 186"/>
          <p:cNvCxnSpPr/>
          <p:nvPr/>
        </p:nvCxnSpPr>
        <p:spPr>
          <a:xfrm>
            <a:off x="142844" y="435769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90" name="Group 345"/>
          <p:cNvGraphicFramePr>
            <a:graphicFrameLocks noGrp="1"/>
          </p:cNvGraphicFramePr>
          <p:nvPr/>
        </p:nvGraphicFramePr>
        <p:xfrm>
          <a:off x="7500958" y="3214686"/>
          <a:ext cx="1511300" cy="39624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Организационный отдел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99" name="Прямая соединительная линия 198"/>
          <p:cNvCxnSpPr/>
          <p:nvPr/>
        </p:nvCxnSpPr>
        <p:spPr>
          <a:xfrm>
            <a:off x="7286644" y="2000240"/>
            <a:ext cx="214314" cy="15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rot="5400000">
            <a:off x="2631876" y="2866569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714744" y="335756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7286644" y="564357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7286644" y="471488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42844" y="1500174"/>
            <a:ext cx="807249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rot="5400000">
            <a:off x="8073256" y="1642256"/>
            <a:ext cx="28495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7286644" y="614364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 rot="5400000">
            <a:off x="8001818" y="299957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3714744" y="2000240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2000232" y="2000240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5500694" y="2143116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rot="5400000">
            <a:off x="628730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4" name="Прямая со стрелкой 103"/>
          <p:cNvCxnSpPr/>
          <p:nvPr/>
        </p:nvCxnSpPr>
        <p:spPr>
          <a:xfrm rot="5400000">
            <a:off x="92945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>
            <a:off x="8214544" y="3609040"/>
            <a:ext cx="0" cy="180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68" name="Group 421"/>
          <p:cNvGraphicFramePr>
            <a:graphicFrameLocks noGrp="1"/>
          </p:cNvGraphicFramePr>
          <p:nvPr/>
        </p:nvGraphicFramePr>
        <p:xfrm>
          <a:off x="3929058" y="5214950"/>
          <a:ext cx="1512887" cy="57150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ЕДДС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70" name="Прямая со стрелкой 69"/>
          <p:cNvCxnSpPr/>
          <p:nvPr/>
        </p:nvCxnSpPr>
        <p:spPr>
          <a:xfrm>
            <a:off x="3714744" y="549911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2843808" y="3573016"/>
            <a:ext cx="0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147</Words>
  <Application>Microsoft Office PowerPoint</Application>
  <PresentationFormat>Экран (4:3)</PresentationFormat>
  <Paragraphs>35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Оформление по умолчанию</vt:lpstr>
      <vt:lpstr>Структура администрации МО «Нукутский район»</vt:lpstr>
    </vt:vector>
  </TitlesOfParts>
  <Company>Нукутский ЗАГС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администрации МО «Нукутский район»</dc:title>
  <dc:creator>Орготдел</dc:creator>
  <cp:lastModifiedBy>Админ</cp:lastModifiedBy>
  <cp:revision>51</cp:revision>
  <dcterms:created xsi:type="dcterms:W3CDTF">2012-01-11T03:40:46Z</dcterms:created>
  <dcterms:modified xsi:type="dcterms:W3CDTF">2020-03-16T07:41:00Z</dcterms:modified>
</cp:coreProperties>
</file>